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6" r:id="rId2"/>
    <p:sldId id="277" r:id="rId3"/>
    <p:sldId id="278" r:id="rId4"/>
    <p:sldId id="279" r:id="rId5"/>
    <p:sldId id="280" r:id="rId6"/>
    <p:sldId id="28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27" autoAdjust="0"/>
    <p:restoredTop sz="86323" autoAdjust="0"/>
  </p:normalViewPr>
  <p:slideViewPr>
    <p:cSldViewPr snapToGrid="0">
      <p:cViewPr varScale="1">
        <p:scale>
          <a:sx n="66" d="100"/>
          <a:sy n="66" d="100"/>
        </p:scale>
        <p:origin x="31" y="3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5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6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4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135958" y="2522034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Procent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Per honderd.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457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817418" y="1054097"/>
            <a:ext cx="10557163" cy="146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Brutowinst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Verschil tussen verkoopprijs en inkoopprijs.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8E88FD5-8555-4F4C-BF49-7F7FD28F1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391" y="2977170"/>
            <a:ext cx="3008250" cy="199376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7311455-9541-499E-AD2E-F7D2CC268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346" y="2977170"/>
            <a:ext cx="3008250" cy="199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461846" y="1369288"/>
            <a:ext cx="6096000" cy="2882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Nettowinst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Brutowinst verminderd met de overige kosten.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B67DF8F-C5F8-4B64-8F9B-D9FDA88F0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118" y="3744544"/>
            <a:ext cx="6096000" cy="19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872153" y="2161608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Promillage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Per duizend</a:t>
            </a:r>
            <a:r>
              <a:rPr lang="nl-NL" dirty="0">
                <a:solidFill>
                  <a:srgbClr val="000000"/>
                </a:solidFill>
                <a:latin typeface="Univers"/>
                <a:ea typeface="Calibri"/>
                <a:cs typeface="Univers"/>
              </a:rPr>
              <a:t>.</a:t>
            </a:r>
            <a:endParaRPr lang="nl-NL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67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602522" y="1915424"/>
            <a:ext cx="7154542" cy="359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Afzet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Het aantal verkochte producten.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‘Hoeveel bakjes ijs zijn er verkocht?’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59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0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649416" y="1280351"/>
            <a:ext cx="7127630" cy="500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Omzet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Aantal verkochte producten vermenigvuldigd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met de verkoopprijs per stuk.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‘Wat leveren alle verkochte bakjes ijs bij elkaar op?’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22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0BEEF4-57C8-4D7D-9F63-9992A1D0DDF6}"/>
</file>

<file path=customXml/itemProps2.xml><?xml version="1.0" encoding="utf-8"?>
<ds:datastoreItem xmlns:ds="http://schemas.openxmlformats.org/officeDocument/2006/customXml" ds:itemID="{A0A64F43-77B6-434C-8D09-6DAB037350D4}"/>
</file>

<file path=customXml/itemProps3.xml><?xml version="1.0" encoding="utf-8"?>
<ds:datastoreItem xmlns:ds="http://schemas.openxmlformats.org/officeDocument/2006/customXml" ds:itemID="{E2C1CCF7-1C84-4734-ABF2-42BAC195B268}"/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65</Words>
  <Application>Microsoft Office PowerPoint</Application>
  <PresentationFormat>Breedbeeld</PresentationFormat>
  <Paragraphs>22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Univers</vt:lpstr>
      <vt:lpstr>Univers-Bold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37</cp:revision>
  <dcterms:created xsi:type="dcterms:W3CDTF">2014-08-25T22:47:39Z</dcterms:created>
  <dcterms:modified xsi:type="dcterms:W3CDTF">2018-08-14T16:05:24Z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